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20" r:id="rId5"/>
    <p:sldMasterId id="2147483735" r:id="rId6"/>
    <p:sldMasterId id="2147483750" r:id="rId7"/>
    <p:sldMasterId id="2147483777" r:id="rId8"/>
    <p:sldMasterId id="2147483789" r:id="rId9"/>
    <p:sldMasterId id="2147483804" r:id="rId10"/>
  </p:sldMasterIdLst>
  <p:notesMasterIdLst>
    <p:notesMasterId r:id="rId23"/>
  </p:notesMasterIdLst>
  <p:sldIdLst>
    <p:sldId id="257" r:id="rId11"/>
    <p:sldId id="258" r:id="rId12"/>
    <p:sldId id="259" r:id="rId13"/>
    <p:sldId id="269" r:id="rId14"/>
    <p:sldId id="260" r:id="rId15"/>
    <p:sldId id="261" r:id="rId16"/>
    <p:sldId id="262" r:id="rId17"/>
    <p:sldId id="270" r:id="rId18"/>
    <p:sldId id="263" r:id="rId19"/>
    <p:sldId id="265"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C41BD-A414-4C35-810D-A50ED6B5A7FF}" type="datetimeFigureOut">
              <a:rPr lang="en-CA" smtClean="0"/>
              <a:t>2016-03-01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D283-B5D2-466F-A6C7-DA674463F059}" type="slidenum">
              <a:rPr lang="en-CA" smtClean="0"/>
              <a:t>‹#›</a:t>
            </a:fld>
            <a:endParaRPr lang="en-CA"/>
          </a:p>
        </p:txBody>
      </p:sp>
    </p:spTree>
    <p:extLst>
      <p:ext uri="{BB962C8B-B14F-4D97-AF65-F5344CB8AC3E}">
        <p14:creationId xmlns:p14="http://schemas.microsoft.com/office/powerpoint/2010/main" val="19845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ivescience.com/21513-vestigial-orga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smtClean="0">
                <a:hlinkClick r:id="rId3"/>
              </a:rPr>
              <a:t>livescience.com/21513-vestigial-organs.html</a:t>
            </a:r>
            <a:endParaRPr lang="en-US" altLang="en-US" smtClean="0"/>
          </a:p>
        </p:txBody>
      </p:sp>
    </p:spTree>
    <p:extLst>
      <p:ext uri="{BB962C8B-B14F-4D97-AF65-F5344CB8AC3E}">
        <p14:creationId xmlns:p14="http://schemas.microsoft.com/office/powerpoint/2010/main" val="45441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196018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2603495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1453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9" y="4406802"/>
            <a:ext cx="10362901"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962919" y="2906613"/>
            <a:ext cx="10362901"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7995781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26" y="2098478"/>
            <a:ext cx="4833937"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8" y="2098478"/>
            <a:ext cx="4833937"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74434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196" y="1534791"/>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741" y="1534791"/>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8211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3432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233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4766965" y="273472"/>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197" y="1435448"/>
            <a:ext cx="401091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626540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5"/>
            <a:ext cx="7314903"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2390181" y="612800"/>
            <a:ext cx="7314903"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9265093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5276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526852"/>
            <a:ext cx="2452688" cy="55899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26" y="526852"/>
            <a:ext cx="7215188" cy="55899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933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4634312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6689858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4233065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3281323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34223814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25175651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31526457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37805844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15084218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41197845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146801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1281520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21987055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2416353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734290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42572940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39051919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5209973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38935924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9643955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21329949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90313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1661754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27793044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21901197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42106026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33385066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39916296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37416522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11134534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117366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394043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119907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269443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224553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1053238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48715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2912500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1230280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282666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546623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330698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3755240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974120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2236855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33169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411222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302655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1809890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147547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2556085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1056310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72753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505148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992912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1012673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431195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3946221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2407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1486523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1815433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372661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1505832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647617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965100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362708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372079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255295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898144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390258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3094344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2412816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1011991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2117159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1423408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326111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2104702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4076247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3348996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667654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213786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252407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3882769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2306221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1174195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811061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854463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3803066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1945130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3767020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116690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99606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1521782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1258333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1005464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407333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9821964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2032477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22067144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13578687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619180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732322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165001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3858728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2898698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1877340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1209912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311119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1750621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49818" y="411164"/>
            <a:ext cx="10892367" cy="6035675"/>
            <a:chOff x="486873" y="411480"/>
            <a:chExt cx="8170254" cy="6035040"/>
          </a:xfrm>
        </p:grpSpPr>
        <p:sp>
          <p:nvSpPr>
            <p:cNvPr id="5" name="Rectangle 4"/>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sp>
          <p:nvSpPr>
            <p:cNvPr id="6" name="Rectangle 5"/>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ctrTitle"/>
          </p:nvPr>
        </p:nvSpPr>
        <p:spPr>
          <a:xfrm>
            <a:off x="1219200" y="1123950"/>
            <a:ext cx="9789584"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1219200" y="3429000"/>
            <a:ext cx="9789584" cy="1752600"/>
          </a:xfrm>
        </p:spPr>
        <p:txBody>
          <a:bodyPr rtlCol="0">
            <a:normAutofit/>
          </a:bodyPr>
          <a:lstStyle>
            <a:lvl1pPr marL="0" indent="0" algn="ctr" defTabSz="914306"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9" name="Date Placeholder 3"/>
          <p:cNvSpPr>
            <a:spLocks noGrp="1"/>
          </p:cNvSpPr>
          <p:nvPr>
            <p:ph type="dt" sz="half" idx="10"/>
          </p:nvPr>
        </p:nvSpPr>
        <p:spPr>
          <a:xfrm>
            <a:off x="764117" y="6122988"/>
            <a:ext cx="2844800" cy="258762"/>
          </a:xfrm>
        </p:spPr>
        <p:txBody>
          <a:bodyPr/>
          <a:lstStyle>
            <a:lvl1pPr>
              <a:defRPr/>
            </a:lvl1pPr>
          </a:lstStyle>
          <a:p>
            <a:pPr>
              <a:defRPr/>
            </a:pPr>
            <a:fld id="{AD2920A4-8098-443E-8026-8B0482E420D2}" type="datetimeFigureOut">
              <a:rPr lang="en-US"/>
              <a:pPr>
                <a:defRPr/>
              </a:pPr>
              <a:t>3/1/2016</a:t>
            </a:fld>
            <a:endParaRPr lang="en-US"/>
          </a:p>
        </p:txBody>
      </p:sp>
      <p:sp>
        <p:nvSpPr>
          <p:cNvPr id="10" name="Footer Placeholder 4"/>
          <p:cNvSpPr>
            <a:spLocks noGrp="1"/>
          </p:cNvSpPr>
          <p:nvPr>
            <p:ph type="ftr" sz="quarter" idx="11"/>
          </p:nvPr>
        </p:nvSpPr>
        <p:spPr>
          <a:xfrm>
            <a:off x="7518400" y="6122989"/>
            <a:ext cx="3860800" cy="257175"/>
          </a:xfrm>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a:xfrm>
            <a:off x="5588000" y="6122988"/>
            <a:ext cx="1016000" cy="271462"/>
          </a:xfrm>
        </p:spPr>
        <p:txBody>
          <a:bodyPr/>
          <a:lstStyle>
            <a:lvl1pPr>
              <a:defRPr/>
            </a:lvl1pPr>
          </a:lstStyle>
          <a:p>
            <a:fld id="{0E76DBDA-E5BB-4208-B0DE-F12C616CBD50}" type="slidenum">
              <a:rPr lang="en-US" altLang="en-US"/>
              <a:pPr/>
              <a:t>‹#›</a:t>
            </a:fld>
            <a:endParaRPr lang="en-US" altLang="en-US"/>
          </a:p>
        </p:txBody>
      </p:sp>
    </p:spTree>
    <p:extLst>
      <p:ext uri="{BB962C8B-B14F-4D97-AF65-F5344CB8AC3E}">
        <p14:creationId xmlns:p14="http://schemas.microsoft.com/office/powerpoint/2010/main" val="31557924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C935380A-50BD-4DE8-BE78-AD5F6F0B80A9}"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6D058D0C-AA66-4955-BD8A-F59493BDDFCC}" type="slidenum">
              <a:rPr lang="en-US" altLang="en-US"/>
              <a:pPr/>
              <a:t>‹#›</a:t>
            </a:fld>
            <a:endParaRPr lang="en-US" altLang="en-US"/>
          </a:p>
        </p:txBody>
      </p:sp>
    </p:spTree>
    <p:extLst>
      <p:ext uri="{BB962C8B-B14F-4D97-AF65-F5344CB8AC3E}">
        <p14:creationId xmlns:p14="http://schemas.microsoft.com/office/powerpoint/2010/main" val="1397952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6"/>
          <p:cNvGrpSpPr>
            <a:grpSpLocks/>
          </p:cNvGrpSpPr>
          <p:nvPr/>
        </p:nvGrpSpPr>
        <p:grpSpPr bwMode="auto">
          <a:xfrm>
            <a:off x="649818" y="411164"/>
            <a:ext cx="10892367" cy="6035675"/>
            <a:chOff x="486873" y="411480"/>
            <a:chExt cx="8170254" cy="6035040"/>
          </a:xfrm>
        </p:grpSpPr>
        <p:sp>
          <p:nvSpPr>
            <p:cNvPr id="6" name="Rectangle 5"/>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1"/>
            <p:cNvGrpSpPr>
              <a:grpSpLocks/>
            </p:cNvGrpSpPr>
            <p:nvPr/>
          </p:nvGrpSpPr>
          <p:grpSpPr bwMode="auto">
            <a:xfrm>
              <a:off x="562842" y="475488"/>
              <a:ext cx="7982713" cy="5888736"/>
              <a:chOff x="562842" y="475488"/>
              <a:chExt cx="7982713" cy="5888736"/>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2" y="3442450"/>
            <a:ext cx="9793816" cy="1532965"/>
          </a:xfrm>
        </p:spPr>
        <p:txBody>
          <a:bodyPr anchor="b">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200152"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CA" smtClean="0"/>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rtlCol="0">
            <a:normAutofit/>
          </a:bodyPr>
          <a:lstStyle>
            <a:lvl1pPr>
              <a:buNone/>
              <a:defRPr sz="2000"/>
            </a:lvl1pPr>
          </a:lstStyle>
          <a:p>
            <a:pPr lvl="0"/>
            <a:r>
              <a:rPr lang="en-CA" noProof="0" smtClean="0"/>
              <a:t>Drag picture to placeholder or click icon to add</a:t>
            </a:r>
            <a:endParaRPr noProof="0"/>
          </a:p>
        </p:txBody>
      </p:sp>
      <p:sp>
        <p:nvSpPr>
          <p:cNvPr id="11" name="Date Placeholder 3"/>
          <p:cNvSpPr>
            <a:spLocks noGrp="1"/>
          </p:cNvSpPr>
          <p:nvPr>
            <p:ph type="dt" sz="half" idx="13"/>
          </p:nvPr>
        </p:nvSpPr>
        <p:spPr>
          <a:xfrm>
            <a:off x="759884" y="6122988"/>
            <a:ext cx="2844800" cy="258762"/>
          </a:xfrm>
        </p:spPr>
        <p:txBody>
          <a:bodyPr/>
          <a:lstStyle>
            <a:lvl1pPr>
              <a:defRPr/>
            </a:lvl1pPr>
          </a:lstStyle>
          <a:p>
            <a:pPr>
              <a:defRPr/>
            </a:pPr>
            <a:fld id="{31C36020-DE4E-45BF-AE51-8DE6544E54D5}" type="datetimeFigureOut">
              <a:rPr lang="en-US"/>
              <a:pPr>
                <a:defRPr/>
              </a:pPr>
              <a:t>3/1/2016</a:t>
            </a:fld>
            <a:endParaRPr lang="en-US"/>
          </a:p>
        </p:txBody>
      </p:sp>
      <p:sp>
        <p:nvSpPr>
          <p:cNvPr id="12" name="Footer Placeholder 4"/>
          <p:cNvSpPr>
            <a:spLocks noGrp="1"/>
          </p:cNvSpPr>
          <p:nvPr>
            <p:ph type="ftr" sz="quarter" idx="14"/>
          </p:nvPr>
        </p:nvSpPr>
        <p:spPr>
          <a:xfrm>
            <a:off x="7518400" y="6124576"/>
            <a:ext cx="3860800" cy="257175"/>
          </a:xfrm>
        </p:spPr>
        <p:txBody>
          <a:bodyPr/>
          <a:lstStyle>
            <a:lvl1pPr>
              <a:defRPr/>
            </a:lvl1pPr>
          </a:lstStyle>
          <a:p>
            <a:pPr>
              <a:defRPr/>
            </a:pPr>
            <a:endParaRPr lang="en-US">
              <a:solidFill>
                <a:srgbClr val="7C8F97">
                  <a:lumMod val="60000"/>
                  <a:lumOff val="40000"/>
                </a:srgbClr>
              </a:solidFill>
            </a:endParaRPr>
          </a:p>
        </p:txBody>
      </p:sp>
    </p:spTree>
    <p:extLst>
      <p:ext uri="{BB962C8B-B14F-4D97-AF65-F5344CB8AC3E}">
        <p14:creationId xmlns:p14="http://schemas.microsoft.com/office/powerpoint/2010/main" val="3184166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2" y="1371600"/>
            <a:ext cx="9793816" cy="1676400"/>
          </a:xfrm>
        </p:spPr>
        <p:txBody>
          <a:bodyPr anchor="b">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1200152" y="3134569"/>
            <a:ext cx="9793816" cy="1500187"/>
          </a:xfrm>
        </p:spPr>
        <p:txBody>
          <a:bodyPr/>
          <a:lstStyle>
            <a:lvl1pPr marL="0" indent="0" algn="ctr">
              <a:spcBef>
                <a:spcPts val="300"/>
              </a:spcBef>
              <a:buNone/>
              <a:defRPr sz="2000">
                <a:solidFill>
                  <a:schemeClr val="tx1">
                    <a:lumMod val="75000"/>
                    <a:lumOff val="2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CA"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74BDA5-5822-446D-B281-D4A3ED51B824}" type="datetimeFigureOut">
              <a:rPr lang="en-US"/>
              <a:pPr>
                <a:defRPr/>
              </a:pPr>
              <a:t>3/1/2016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5"/>
          <p:cNvSpPr>
            <a:spLocks noGrp="1"/>
          </p:cNvSpPr>
          <p:nvPr>
            <p:ph type="sldNum" sz="quarter" idx="12"/>
          </p:nvPr>
        </p:nvSpPr>
        <p:spPr/>
        <p:txBody>
          <a:bodyPr/>
          <a:lstStyle>
            <a:lvl1pPr>
              <a:defRPr/>
            </a:lvl1pPr>
          </a:lstStyle>
          <a:p>
            <a:fld id="{C1DA832E-57A0-44CC-B9EF-469D61A21404}" type="slidenum">
              <a:rPr lang="en-US" altLang="en-US"/>
              <a:pPr/>
              <a:t>‹#›</a:t>
            </a:fld>
            <a:endParaRPr lang="en-US" altLang="en-US"/>
          </a:p>
        </p:txBody>
      </p:sp>
    </p:spTree>
    <p:extLst>
      <p:ext uri="{BB962C8B-B14F-4D97-AF65-F5344CB8AC3E}">
        <p14:creationId xmlns:p14="http://schemas.microsoft.com/office/powerpoint/2010/main" val="16880963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sp>
          <p:nvSpPr>
            <p:cNvPr id="6" name="Rectangle 5"/>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7" name="Group 10"/>
            <p:cNvGrpSpPr>
              <a:grpSpLocks/>
            </p:cNvGrpSpPr>
            <p:nvPr/>
          </p:nvGrpSpPr>
          <p:grpSpPr bwMode="auto">
            <a:xfrm>
              <a:off x="256032" y="237744"/>
              <a:ext cx="8622792" cy="6364224"/>
              <a:chOff x="247157" y="247430"/>
              <a:chExt cx="8622792" cy="6364224"/>
            </a:xfrm>
          </p:grpSpPr>
          <p:sp>
            <p:nvSpPr>
              <p:cNvPr id="8" name="Rectangle 7"/>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9" name="Straight Connector 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200148"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97599" y="2147890"/>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4"/>
          <p:cNvSpPr>
            <a:spLocks noGrp="1"/>
          </p:cNvSpPr>
          <p:nvPr>
            <p:ph type="dt" sz="half" idx="10"/>
          </p:nvPr>
        </p:nvSpPr>
        <p:spPr/>
        <p:txBody>
          <a:bodyPr/>
          <a:lstStyle>
            <a:lvl1pPr>
              <a:defRPr/>
            </a:lvl1pPr>
          </a:lstStyle>
          <a:p>
            <a:pPr>
              <a:defRPr/>
            </a:pPr>
            <a:fld id="{D0A87359-70BF-4E4E-9CE2-95AFD2EA44A3}" type="datetimeFigureOut">
              <a:rPr lang="en-US"/>
              <a:pPr>
                <a:defRPr/>
              </a:pPr>
              <a:t>3/1/2016</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6"/>
          <p:cNvSpPr>
            <a:spLocks noGrp="1"/>
          </p:cNvSpPr>
          <p:nvPr>
            <p:ph type="sldNum" sz="quarter" idx="12"/>
          </p:nvPr>
        </p:nvSpPr>
        <p:spPr/>
        <p:txBody>
          <a:bodyPr/>
          <a:lstStyle>
            <a:lvl1pPr>
              <a:defRPr/>
            </a:lvl1pPr>
          </a:lstStyle>
          <a:p>
            <a:fld id="{9DFEBB67-A187-49E8-9152-458410CCF65A}" type="slidenum">
              <a:rPr lang="en-US" altLang="en-US"/>
              <a:pPr/>
              <a:t>‹#›</a:t>
            </a:fld>
            <a:endParaRPr lang="en-US" altLang="en-US"/>
          </a:p>
        </p:txBody>
      </p:sp>
    </p:spTree>
    <p:extLst>
      <p:ext uri="{BB962C8B-B14F-4D97-AF65-F5344CB8AC3E}">
        <p14:creationId xmlns:p14="http://schemas.microsoft.com/office/powerpoint/2010/main" val="4231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238146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243418" y="173039"/>
            <a:ext cx="11705167" cy="6511925"/>
            <a:chOff x="182880" y="173699"/>
            <a:chExt cx="8778240" cy="6510602"/>
          </a:xfrm>
        </p:grpSpPr>
        <p:grpSp>
          <p:nvGrpSpPr>
            <p:cNvPr id="8" name="Group 7"/>
            <p:cNvGrpSpPr>
              <a:grpSpLocks/>
            </p:cNvGrpSpPr>
            <p:nvPr/>
          </p:nvGrpSpPr>
          <p:grpSpPr bwMode="auto">
            <a:xfrm>
              <a:off x="182880" y="173699"/>
              <a:ext cx="8778240" cy="6510602"/>
              <a:chOff x="182880" y="173699"/>
              <a:chExt cx="8778240" cy="6510602"/>
            </a:xfrm>
          </p:grpSpPr>
          <p:sp>
            <p:nvSpPr>
              <p:cNvPr id="10" name="Rectangle 9"/>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1" name="Group 10"/>
              <p:cNvGrpSpPr>
                <a:grpSpLocks/>
              </p:cNvGrpSpPr>
              <p:nvPr/>
            </p:nvGrpSpPr>
            <p:grpSpPr bwMode="auto">
              <a:xfrm>
                <a:off x="256032" y="237744"/>
                <a:ext cx="8622792" cy="6364224"/>
                <a:chOff x="247157" y="247430"/>
                <a:chExt cx="8622792" cy="6364224"/>
              </a:xfrm>
            </p:grpSpPr>
            <p:sp>
              <p:nvSpPr>
                <p:cNvPr id="12" name="Rectangle 1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3" name="Straight Connector 1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cxnSp>
          <p:nvCxnSpPr>
            <p:cNvPr id="9" name="Straight Connector 8"/>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oAutofit/>
          </a:bodyPr>
          <a:lstStyle>
            <a:lvl1pPr marL="0" indent="0" algn="ctr">
              <a:spcBef>
                <a:spcPts val="300"/>
              </a:spcBef>
              <a:buNone/>
              <a:defRPr sz="28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14158690-92AA-4EC1-90D6-024282EA1463}" type="datetimeFigureOut">
              <a:rPr lang="en-US"/>
              <a:pPr>
                <a:defRPr/>
              </a:pPr>
              <a:t>3/1/2016</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7" name="Slide Number Placeholder 8"/>
          <p:cNvSpPr>
            <a:spLocks noGrp="1"/>
          </p:cNvSpPr>
          <p:nvPr>
            <p:ph type="sldNum" sz="quarter" idx="12"/>
          </p:nvPr>
        </p:nvSpPr>
        <p:spPr/>
        <p:txBody>
          <a:bodyPr/>
          <a:lstStyle>
            <a:lvl1pPr>
              <a:defRPr/>
            </a:lvl1pPr>
          </a:lstStyle>
          <a:p>
            <a:fld id="{0D64AF94-1838-4E77-A5ED-39D4FCC31C20}" type="slidenum">
              <a:rPr lang="en-US" altLang="en-US"/>
              <a:pPr/>
              <a:t>‹#›</a:t>
            </a:fld>
            <a:endParaRPr lang="en-US" altLang="en-US"/>
          </a:p>
        </p:txBody>
      </p:sp>
    </p:spTree>
    <p:extLst>
      <p:ext uri="{BB962C8B-B14F-4D97-AF65-F5344CB8AC3E}">
        <p14:creationId xmlns:p14="http://schemas.microsoft.com/office/powerpoint/2010/main" val="35085912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243418" y="173039"/>
            <a:ext cx="11705167" cy="6511925"/>
            <a:chOff x="182880" y="173699"/>
            <a:chExt cx="8778240" cy="6510602"/>
          </a:xfrm>
        </p:grpSpPr>
        <p:sp>
          <p:nvSpPr>
            <p:cNvPr id="4" name="Rectangle 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5" name="Group 10"/>
            <p:cNvGrpSpPr>
              <a:grpSpLocks/>
            </p:cNvGrpSpPr>
            <p:nvPr/>
          </p:nvGrpSpPr>
          <p:grpSpPr bwMode="auto">
            <a:xfrm>
              <a:off x="256032" y="237744"/>
              <a:ext cx="8622792" cy="6364224"/>
              <a:chOff x="247157" y="247430"/>
              <a:chExt cx="8622792" cy="6364224"/>
            </a:xfrm>
          </p:grpSpPr>
          <p:sp>
            <p:nvSpPr>
              <p:cNvPr id="6" name="Rectangle 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7" name="Straight Connector 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3B7ACA72-29A2-4FF5-BA6F-11C212BCB290}" type="datetimeFigureOut">
              <a:rPr lang="en-US"/>
              <a:pPr>
                <a:defRPr/>
              </a:pPr>
              <a:t>3/1/2016</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1" name="Slide Number Placeholder 4"/>
          <p:cNvSpPr>
            <a:spLocks noGrp="1"/>
          </p:cNvSpPr>
          <p:nvPr>
            <p:ph type="sldNum" sz="quarter" idx="12"/>
          </p:nvPr>
        </p:nvSpPr>
        <p:spPr/>
        <p:txBody>
          <a:bodyPr/>
          <a:lstStyle>
            <a:lvl1pPr>
              <a:defRPr/>
            </a:lvl1pPr>
          </a:lstStyle>
          <a:p>
            <a:fld id="{FD9F7A2B-D886-492F-AFE5-9D47806F75D5}" type="slidenum">
              <a:rPr lang="en-US" altLang="en-US"/>
              <a:pPr/>
              <a:t>‹#›</a:t>
            </a:fld>
            <a:endParaRPr lang="en-US" altLang="en-US"/>
          </a:p>
        </p:txBody>
      </p:sp>
    </p:spTree>
    <p:extLst>
      <p:ext uri="{BB962C8B-B14F-4D97-AF65-F5344CB8AC3E}">
        <p14:creationId xmlns:p14="http://schemas.microsoft.com/office/powerpoint/2010/main" val="770880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4" name="Group 10"/>
            <p:cNvGrpSpPr>
              <a:grpSpLocks/>
            </p:cNvGrpSpPr>
            <p:nvPr/>
          </p:nvGrpSpPr>
          <p:grpSpPr bwMode="auto">
            <a:xfrm>
              <a:off x="256032" y="237744"/>
              <a:ext cx="8622792" cy="6364224"/>
              <a:chOff x="247157" y="247430"/>
              <a:chExt cx="8622792" cy="6364224"/>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8639144E-5A6F-4EBD-A0E3-C2B0949A31AE}" type="datetimeFigureOut">
              <a:rPr lang="en-US"/>
              <a:pPr>
                <a:defRPr/>
              </a:pPr>
              <a:t>3/1/2016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9" name="Slide Number Placeholder 3"/>
          <p:cNvSpPr>
            <a:spLocks noGrp="1"/>
          </p:cNvSpPr>
          <p:nvPr>
            <p:ph type="sldNum" sz="quarter" idx="12"/>
          </p:nvPr>
        </p:nvSpPr>
        <p:spPr/>
        <p:txBody>
          <a:bodyPr/>
          <a:lstStyle>
            <a:lvl1pPr>
              <a:defRPr/>
            </a:lvl1pPr>
          </a:lstStyle>
          <a:p>
            <a:fld id="{3DE8EAFB-915F-45FA-B614-671924C79E5C}" type="slidenum">
              <a:rPr lang="en-US" altLang="en-US"/>
              <a:pPr/>
              <a:t>‹#›</a:t>
            </a:fld>
            <a:endParaRPr lang="en-US" altLang="en-US"/>
          </a:p>
        </p:txBody>
      </p:sp>
    </p:spTree>
    <p:extLst>
      <p:ext uri="{BB962C8B-B14F-4D97-AF65-F5344CB8AC3E}">
        <p14:creationId xmlns:p14="http://schemas.microsoft.com/office/powerpoint/2010/main" val="26539157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147890"/>
            <a:ext cx="4011084"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C7FEB945-BE52-4D57-9541-AF7FF96437B6}"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E5BA8417-0CA2-41FA-BB34-FD65DCF374F4}" type="slidenum">
              <a:rPr lang="en-US" altLang="en-US"/>
              <a:pPr/>
              <a:t>‹#›</a:t>
            </a:fld>
            <a:endParaRPr lang="en-US" altLang="en-US"/>
          </a:p>
        </p:txBody>
      </p:sp>
    </p:spTree>
    <p:extLst>
      <p:ext uri="{BB962C8B-B14F-4D97-AF65-F5344CB8AC3E}">
        <p14:creationId xmlns:p14="http://schemas.microsoft.com/office/powerpoint/2010/main" val="37895466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6"/>
          <p:cNvGrpSpPr>
            <a:grpSpLocks/>
          </p:cNvGrpSpPr>
          <p:nvPr/>
        </p:nvGrpSpPr>
        <p:grpSpPr bwMode="auto">
          <a:xfrm>
            <a:off x="243418" y="173039"/>
            <a:ext cx="11705167" cy="6511925"/>
            <a:chOff x="182880" y="173699"/>
            <a:chExt cx="8778240" cy="6510602"/>
          </a:xfrm>
        </p:grpSpPr>
        <p:grpSp>
          <p:nvGrpSpPr>
            <p:cNvPr id="7" name="Group 7"/>
            <p:cNvGrpSpPr>
              <a:grpSpLocks/>
            </p:cNvGrpSpPr>
            <p:nvPr/>
          </p:nvGrpSpPr>
          <p:grpSpPr bwMode="auto">
            <a:xfrm>
              <a:off x="182880" y="173699"/>
              <a:ext cx="8778240" cy="6510602"/>
              <a:chOff x="182880" y="173699"/>
              <a:chExt cx="8778240" cy="6510602"/>
            </a:xfrm>
          </p:grpSpPr>
          <p:grpSp>
            <p:nvGrpSpPr>
              <p:cNvPr id="9" name="Group 9"/>
              <p:cNvGrpSpPr>
                <a:grpSpLocks/>
              </p:cNvGrpSpPr>
              <p:nvPr/>
            </p:nvGrpSpPr>
            <p:grpSpPr bwMode="auto">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12" name="Group 10"/>
                <p:cNvGrpSpPr>
                  <a:grpSpLocks/>
                </p:cNvGrpSpPr>
                <p:nvPr/>
              </p:nvGrpSpPr>
              <p:grpSpPr bwMode="auto">
                <a:xfrm>
                  <a:off x="256032" y="237744"/>
                  <a:ext cx="8622792" cy="6364224"/>
                  <a:chOff x="247157" y="247430"/>
                  <a:chExt cx="8622792" cy="6364224"/>
                </a:xfrm>
              </p:grpSpPr>
              <p:sp>
                <p:nvSpPr>
                  <p:cNvPr id="13"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4"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8" name="Rectangle 7"/>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7" name="Picture Placeholder 16"/>
          <p:cNvSpPr>
            <a:spLocks noGrp="1"/>
          </p:cNvSpPr>
          <p:nvPr>
            <p:ph type="pic" sz="quarter" idx="13"/>
          </p:nvPr>
        </p:nvSpPr>
        <p:spPr>
          <a:xfrm>
            <a:off x="470523" y="310124"/>
            <a:ext cx="4531783" cy="1204912"/>
          </a:xfrm>
        </p:spPr>
        <p:txBody>
          <a:bodyPr rtlCol="0">
            <a:normAutofit/>
          </a:bodyPr>
          <a:lstStyle>
            <a:lvl1pPr>
              <a:buNone/>
              <a:defRPr sz="1800"/>
            </a:lvl1pPr>
          </a:lstStyle>
          <a:p>
            <a:pPr lvl="0"/>
            <a:r>
              <a:rPr lang="en-CA"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4BB83A77-350C-465E-BA7E-DD5BF9102F2C}" type="datetimeFigureOut">
              <a:rPr lang="en-US"/>
              <a:pPr>
                <a:defRPr/>
              </a:pPr>
              <a:t>3/1/2016</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solidFill>
                <a:srgbClr val="7C8F97">
                  <a:lumMod val="60000"/>
                  <a:lumOff val="40000"/>
                </a:srgbClr>
              </a:solidFill>
            </a:endParaRPr>
          </a:p>
        </p:txBody>
      </p:sp>
      <p:sp>
        <p:nvSpPr>
          <p:cNvPr id="18" name="Slide Number Placeholder 6"/>
          <p:cNvSpPr>
            <a:spLocks noGrp="1"/>
          </p:cNvSpPr>
          <p:nvPr>
            <p:ph type="sldNum" sz="quarter" idx="16"/>
          </p:nvPr>
        </p:nvSpPr>
        <p:spPr/>
        <p:txBody>
          <a:bodyPr/>
          <a:lstStyle>
            <a:lvl1pPr>
              <a:defRPr/>
            </a:lvl1pPr>
          </a:lstStyle>
          <a:p>
            <a:fld id="{EDF503CC-272F-4AF1-97C8-3B020BA62D38}" type="slidenum">
              <a:rPr lang="en-US" altLang="en-US"/>
              <a:pPr/>
              <a:t>‹#›</a:t>
            </a:fld>
            <a:endParaRPr lang="en-US" altLang="en-US"/>
          </a:p>
        </p:txBody>
      </p:sp>
    </p:spTree>
    <p:extLst>
      <p:ext uri="{BB962C8B-B14F-4D97-AF65-F5344CB8AC3E}">
        <p14:creationId xmlns:p14="http://schemas.microsoft.com/office/powerpoint/2010/main" val="714770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1691640"/>
            <a:ext cx="4011168"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2670048"/>
            <a:ext cx="4011168"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0585447-AF2D-4309-AB19-4D6CA796A3DE}"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F1524318-28FA-44EE-B8FB-48E37EC058E2}" type="slidenum">
              <a:rPr lang="en-US" altLang="en-US"/>
              <a:pPr/>
              <a:t>‹#›</a:t>
            </a:fld>
            <a:endParaRPr lang="en-US" altLang="en-US"/>
          </a:p>
        </p:txBody>
      </p:sp>
    </p:spTree>
    <p:extLst>
      <p:ext uri="{BB962C8B-B14F-4D97-AF65-F5344CB8AC3E}">
        <p14:creationId xmlns:p14="http://schemas.microsoft.com/office/powerpoint/2010/main" val="33204303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43418" y="173039"/>
            <a:ext cx="11705167" cy="6511925"/>
            <a:chOff x="182880" y="173699"/>
            <a:chExt cx="8778240" cy="6510602"/>
          </a:xfrm>
        </p:grpSpPr>
        <p:grpSp>
          <p:nvGrpSpPr>
            <p:cNvPr id="6" name="Group 7"/>
            <p:cNvGrpSpPr>
              <a:grpSpLocks/>
            </p:cNvGrpSpPr>
            <p:nvPr/>
          </p:nvGrpSpPr>
          <p:grpSpPr bwMode="auto">
            <a:xfrm>
              <a:off x="182880" y="173699"/>
              <a:ext cx="8778240" cy="6510602"/>
              <a:chOff x="182880" y="173699"/>
              <a:chExt cx="8778240" cy="6510602"/>
            </a:xfrm>
          </p:grpSpPr>
          <p:sp>
            <p:nvSpPr>
              <p:cNvPr id="8" name="Rectangle 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9" name="Group 10"/>
              <p:cNvGrpSpPr>
                <a:grpSpLocks/>
              </p:cNvGrpSpPr>
              <p:nvPr/>
            </p:nvGrpSpPr>
            <p:grpSpPr bwMode="auto">
              <a:xfrm>
                <a:off x="256032" y="237744"/>
                <a:ext cx="8622792" cy="6364224"/>
                <a:chOff x="247157" y="247430"/>
                <a:chExt cx="8622792" cy="6364224"/>
              </a:xfrm>
            </p:grpSpPr>
            <p:sp>
              <p:nvSpPr>
                <p:cNvPr id="10" name="Rectangle 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1" name="Straight Connector 1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Title 1"/>
          <p:cNvSpPr>
            <a:spLocks noGrp="1"/>
          </p:cNvSpPr>
          <p:nvPr>
            <p:ph type="title"/>
          </p:nvPr>
        </p:nvSpPr>
        <p:spPr>
          <a:xfrm>
            <a:off x="707137" y="4287820"/>
            <a:ext cx="10695969"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475131" y="331695"/>
            <a:ext cx="11228832" cy="3783106"/>
          </a:xfrm>
        </p:spPr>
        <p:txBody>
          <a:bodyPr rtlCol="0">
            <a:normAutofit/>
          </a:bodyPr>
          <a:lstStyle>
            <a:lvl1pPr marL="0" indent="0">
              <a:buNone/>
              <a:defRPr sz="24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CA" noProof="0" smtClean="0"/>
              <a:t>Drag picture to placeholder or click icon to add</a:t>
            </a:r>
            <a:endParaRPr noProof="0"/>
          </a:p>
        </p:txBody>
      </p:sp>
      <p:sp>
        <p:nvSpPr>
          <p:cNvPr id="4" name="Text Placeholder 3"/>
          <p:cNvSpPr>
            <a:spLocks noGrp="1"/>
          </p:cNvSpPr>
          <p:nvPr>
            <p:ph type="body" sz="half" idx="2"/>
          </p:nvPr>
        </p:nvSpPr>
        <p:spPr>
          <a:xfrm>
            <a:off x="707137" y="5271250"/>
            <a:ext cx="10695969"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CA"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1AF9A419-886D-4FA3-A3D5-26E8EDFDA587}" type="datetimeFigureOut">
              <a:rPr lang="en-US"/>
              <a:pPr>
                <a:defRPr/>
              </a:pPr>
              <a:t>3/1/2016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4" name="Slide Number Placeholder 6"/>
          <p:cNvSpPr>
            <a:spLocks noGrp="1"/>
          </p:cNvSpPr>
          <p:nvPr>
            <p:ph type="sldNum" sz="quarter" idx="12"/>
          </p:nvPr>
        </p:nvSpPr>
        <p:spPr/>
        <p:txBody>
          <a:bodyPr/>
          <a:lstStyle>
            <a:lvl1pPr>
              <a:defRPr/>
            </a:lvl1pPr>
          </a:lstStyle>
          <a:p>
            <a:fld id="{8EC7B43A-25F2-493A-89B2-8250B5242771}" type="slidenum">
              <a:rPr lang="en-US" altLang="en-US"/>
              <a:pPr/>
              <a:t>‹#›</a:t>
            </a:fld>
            <a:endParaRPr lang="en-US" altLang="en-US"/>
          </a:p>
        </p:txBody>
      </p:sp>
    </p:spTree>
    <p:extLst>
      <p:ext uri="{BB962C8B-B14F-4D97-AF65-F5344CB8AC3E}">
        <p14:creationId xmlns:p14="http://schemas.microsoft.com/office/powerpoint/2010/main" val="2808010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sp>
          <p:nvSpPr>
            <p:cNvPr id="5" name="Rectangle 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6" name="Group 10"/>
            <p:cNvGrpSpPr>
              <a:grpSpLocks/>
            </p:cNvGrpSpPr>
            <p:nvPr/>
          </p:nvGrpSpPr>
          <p:grpSpPr bwMode="auto">
            <a:xfrm>
              <a:off x="256032" y="237744"/>
              <a:ext cx="8622792" cy="6364224"/>
              <a:chOff x="247157" y="247430"/>
              <a:chExt cx="8622792" cy="6364224"/>
            </a:xfrm>
          </p:grpSpPr>
          <p:sp>
            <p:nvSpPr>
              <p:cNvPr id="7" name="Rectangle 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8" name="Straight Connector 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0ED4E91F-D175-443F-8630-93370E92E4C1}" type="datetimeFigureOut">
              <a:rPr lang="en-US"/>
              <a:pPr>
                <a:defRPr/>
              </a:pPr>
              <a:t>3/1/2016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2" name="Slide Number Placeholder 5"/>
          <p:cNvSpPr>
            <a:spLocks noGrp="1"/>
          </p:cNvSpPr>
          <p:nvPr>
            <p:ph type="sldNum" sz="quarter" idx="12"/>
          </p:nvPr>
        </p:nvSpPr>
        <p:spPr/>
        <p:txBody>
          <a:bodyPr/>
          <a:lstStyle>
            <a:lvl1pPr>
              <a:defRPr/>
            </a:lvl1pPr>
          </a:lstStyle>
          <a:p>
            <a:fld id="{2E4E18D4-AD38-4C64-8B92-F6F840604333}" type="slidenum">
              <a:rPr lang="en-US" altLang="en-US"/>
              <a:pPr/>
              <a:t>‹#›</a:t>
            </a:fld>
            <a:endParaRPr lang="en-US" altLang="en-US"/>
          </a:p>
        </p:txBody>
      </p:sp>
    </p:spTree>
    <p:extLst>
      <p:ext uri="{BB962C8B-B14F-4D97-AF65-F5344CB8AC3E}">
        <p14:creationId xmlns:p14="http://schemas.microsoft.com/office/powerpoint/2010/main" val="1980123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418" y="173039"/>
            <a:ext cx="11705167" cy="6511925"/>
            <a:chOff x="182880" y="173699"/>
            <a:chExt cx="8778240" cy="6510602"/>
          </a:xfrm>
        </p:grpSpPr>
        <p:grpSp>
          <p:nvGrpSpPr>
            <p:cNvPr id="5" name="Group 7"/>
            <p:cNvGrpSpPr>
              <a:grpSpLocks/>
            </p:cNvGrpSpPr>
            <p:nvPr/>
          </p:nvGrpSpPr>
          <p:grpSpPr bwMode="auto">
            <a:xfrm>
              <a:off x="182880" y="173699"/>
              <a:ext cx="8778240" cy="6510602"/>
              <a:chOff x="182880" y="173699"/>
              <a:chExt cx="8778240" cy="6510602"/>
            </a:xfrm>
          </p:grpSpPr>
          <p:sp>
            <p:nvSpPr>
              <p:cNvPr id="7" name="Rectangle 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154">
                  <a:defRPr/>
                </a:pPr>
                <a:endParaRPr lang="en-US" sz="1800">
                  <a:solidFill>
                    <a:srgbClr val="FFFFFF"/>
                  </a:solidFill>
                </a:endParaRPr>
              </a:p>
            </p:txBody>
          </p:sp>
          <p:grpSp>
            <p:nvGrpSpPr>
              <p:cNvPr id="8" name="Group 10"/>
              <p:cNvGrpSpPr>
                <a:grpSpLocks/>
              </p:cNvGrpSpPr>
              <p:nvPr/>
            </p:nvGrpSpPr>
            <p:grpSpPr bwMode="auto">
              <a:xfrm>
                <a:off x="256032" y="237744"/>
                <a:ext cx="8622792" cy="6364224"/>
                <a:chOff x="247157" y="247430"/>
                <a:chExt cx="8622792" cy="6364224"/>
              </a:xfrm>
            </p:grpSpPr>
            <p:sp>
              <p:nvSpPr>
                <p:cNvPr id="9" name="Rectangle 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cxnSp>
              <p:nvCxnSpPr>
                <p:cNvPr id="10" name="Straight Connector 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5"/>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endParaRPr sz="1800">
                <a:solidFill>
                  <a:srgbClr val="FFFFFF"/>
                </a:solidFill>
              </a:endParaRPr>
            </a:p>
          </p:txBody>
        </p:sp>
      </p:grpSp>
      <p:sp>
        <p:nvSpPr>
          <p:cNvPr id="2" name="Vertical Title 1"/>
          <p:cNvSpPr>
            <a:spLocks noGrp="1"/>
          </p:cNvSpPr>
          <p:nvPr>
            <p:ph type="title" orient="vert"/>
          </p:nvPr>
        </p:nvSpPr>
        <p:spPr>
          <a:xfrm>
            <a:off x="9855201" y="609602"/>
            <a:ext cx="1888564"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770963" y="609602"/>
            <a:ext cx="8373036"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14719610-CDD8-4AAE-B41C-8B531D8B8E41}" type="datetimeFigureOut">
              <a:rPr lang="en-US"/>
              <a:pPr>
                <a:defRPr/>
              </a:pPr>
              <a:t>3/1/2016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7C8F97">
                  <a:lumMod val="60000"/>
                  <a:lumOff val="40000"/>
                </a:srgbClr>
              </a:solidFill>
            </a:endParaRPr>
          </a:p>
        </p:txBody>
      </p:sp>
      <p:sp>
        <p:nvSpPr>
          <p:cNvPr id="13" name="Slide Number Placeholder 5"/>
          <p:cNvSpPr>
            <a:spLocks noGrp="1"/>
          </p:cNvSpPr>
          <p:nvPr>
            <p:ph type="sldNum" sz="quarter" idx="12"/>
          </p:nvPr>
        </p:nvSpPr>
        <p:spPr/>
        <p:txBody>
          <a:bodyPr/>
          <a:lstStyle>
            <a:lvl1pPr>
              <a:defRPr/>
            </a:lvl1pPr>
          </a:lstStyle>
          <a:p>
            <a:fld id="{5F0AD1B0-2D11-43B5-A41A-99003F6DF7BB}" type="slidenum">
              <a:rPr lang="en-US" altLang="en-US"/>
              <a:pPr/>
              <a:t>‹#›</a:t>
            </a:fld>
            <a:endParaRPr lang="en-US" altLang="en-US"/>
          </a:p>
        </p:txBody>
      </p:sp>
    </p:spTree>
    <p:extLst>
      <p:ext uri="{BB962C8B-B14F-4D97-AF65-F5344CB8AC3E}">
        <p14:creationId xmlns:p14="http://schemas.microsoft.com/office/powerpoint/2010/main" val="1503753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822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4.jpe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4.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4.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4.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4.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4.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6.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4.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5299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334528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500685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21279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379652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9450306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2912806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3310368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191684" y="527051"/>
            <a:ext cx="9810749"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
        <p:nvSpPr>
          <p:cNvPr id="2050" name="Rectangle 2"/>
          <p:cNvSpPr>
            <a:spLocks noGrp="1"/>
          </p:cNvSpPr>
          <p:nvPr>
            <p:ph type="body" idx="1"/>
          </p:nvPr>
        </p:nvSpPr>
        <p:spPr bwMode="auto">
          <a:xfrm>
            <a:off x="1191684" y="2098676"/>
            <a:ext cx="9810749" cy="401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extLst>
      <p:ext uri="{BB962C8B-B14F-4D97-AF65-F5344CB8AC3E}">
        <p14:creationId xmlns:p14="http://schemas.microsoft.com/office/powerpoint/2010/main" val="2611716709"/>
      </p:ext>
    </p:extLst>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409575" rtl="0" eaLnBrk="0" fontAlgn="base" hangingPunct="0">
        <a:spcBef>
          <a:spcPct val="0"/>
        </a:spcBef>
        <a:spcAft>
          <a:spcPct val="0"/>
        </a:spcAft>
        <a:defRPr sz="5300">
          <a:solidFill>
            <a:srgbClr val="F4D799"/>
          </a:solidFill>
          <a:effectLst>
            <a:outerShdw blurRad="38100" dist="38100" dir="2700000" algn="tl">
              <a:srgbClr val="000000"/>
            </a:outerShdw>
          </a:effectLst>
          <a:latin typeface="+mj-lt"/>
          <a:ea typeface="+mj-ea"/>
          <a:cs typeface="+mj-cs"/>
          <a:sym typeface="Hoefler Text" charset="0"/>
        </a:defRPr>
      </a:lvl1pPr>
      <a:lvl2pPr algn="ctr" defTabSz="409575" rtl="0" eaLnBrk="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409575" rtl="0" eaLnBrk="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409575" rtl="0" eaLnBrk="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409575" rtl="0" eaLnBrk="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321457" algn="ctr" defTabSz="410751" rtl="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642915" algn="ctr" defTabSz="410751" rtl="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964372" algn="ctr" defTabSz="410751" rtl="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285829" algn="ctr" defTabSz="410751" rtl="0" fontAlgn="base" hangingPunct="0">
        <a:spcBef>
          <a:spcPct val="0"/>
        </a:spcBef>
        <a:spcAft>
          <a:spcPct val="0"/>
        </a:spcAft>
        <a:defRPr sz="53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409575" rtl="0" eaLnBrk="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1pPr>
      <a:lvl2pPr marL="160338" algn="l" defTabSz="409575" rtl="0" eaLnBrk="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2pPr>
      <a:lvl3pPr marL="320675" algn="l" defTabSz="409575" rtl="0" eaLnBrk="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3pPr>
      <a:lvl4pPr marL="481013" algn="l" defTabSz="409575" rtl="0" eaLnBrk="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4pPr>
      <a:lvl5pPr marL="641350" algn="l" defTabSz="409575" rtl="0" eaLnBrk="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5pPr>
      <a:lvl6pPr marL="964372" algn="l" defTabSz="410751" rtl="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6pPr>
      <a:lvl7pPr marL="1285829" algn="l" defTabSz="410751" rtl="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7pPr>
      <a:lvl8pPr marL="1607287" algn="l" defTabSz="410751" rtl="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8pPr>
      <a:lvl9pPr marL="1928744" algn="l" defTabSz="410751" rtl="0" fontAlgn="base" hangingPunct="0">
        <a:lnSpc>
          <a:spcPct val="120000"/>
        </a:lnSpc>
        <a:spcBef>
          <a:spcPts val="2250"/>
        </a:spcBef>
        <a:spcAft>
          <a:spcPct val="0"/>
        </a:spcAft>
        <a:defRPr sz="30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1" y="244475"/>
            <a:ext cx="9793816"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1200151" y="2133600"/>
            <a:ext cx="9793816"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325967" y="6372226"/>
            <a:ext cx="2844800" cy="258763"/>
          </a:xfrm>
          <a:prstGeom prst="rect">
            <a:avLst/>
          </a:prstGeom>
        </p:spPr>
        <p:txBody>
          <a:bodyPr vert="horz" wrap="square" lIns="91430" tIns="45716" rIns="91430" bIns="45716" numCol="1" anchor="ctr" anchorCtr="0" compatLnSpc="1">
            <a:prstTxWarp prst="textNoShape">
              <a:avLst/>
            </a:prstTxWarp>
          </a:bodyPr>
          <a:lstStyle>
            <a:lvl1pPr defTabSz="457154">
              <a:defRPr sz="1200">
                <a:solidFill>
                  <a:srgbClr val="B0BCC1"/>
                </a:solidFill>
                <a:latin typeface="Brush Script MT" pitchFamily="66" charset="0"/>
                <a:ea typeface="ＭＳ Ｐゴシック" charset="-128"/>
              </a:defRPr>
            </a:lvl1pPr>
          </a:lstStyle>
          <a:p>
            <a:pPr fontAlgn="base">
              <a:spcBef>
                <a:spcPct val="0"/>
              </a:spcBef>
              <a:spcAft>
                <a:spcPct val="0"/>
              </a:spcAft>
              <a:defRPr/>
            </a:pPr>
            <a:fld id="{6BFE71FF-AEA9-4728-9760-E746E43F2194}" type="datetimeFigureOut">
              <a:rPr lang="en-US"/>
              <a:pPr fontAlgn="base">
                <a:spcBef>
                  <a:spcPct val="0"/>
                </a:spcBef>
                <a:spcAft>
                  <a:spcPct val="0"/>
                </a:spcAft>
                <a:defRPr/>
              </a:pPr>
              <a:t>3/1/2016</a:t>
            </a:fld>
            <a:endParaRPr lang="en-US"/>
          </a:p>
        </p:txBody>
      </p:sp>
      <p:sp>
        <p:nvSpPr>
          <p:cNvPr id="5" name="Footer Placeholder 4"/>
          <p:cNvSpPr>
            <a:spLocks noGrp="1"/>
          </p:cNvSpPr>
          <p:nvPr>
            <p:ph type="ftr" sz="quarter" idx="3"/>
          </p:nvPr>
        </p:nvSpPr>
        <p:spPr>
          <a:xfrm>
            <a:off x="7945967" y="6372226"/>
            <a:ext cx="3860800" cy="257175"/>
          </a:xfrm>
          <a:prstGeom prst="rect">
            <a:avLst/>
          </a:prstGeom>
        </p:spPr>
        <p:txBody>
          <a:bodyPr vert="horz" lIns="91430" tIns="45716" rIns="91430" bIns="45716" rtlCol="0" anchor="ctr"/>
          <a:lstStyle>
            <a:lvl1pPr marL="0" algn="r" defTabSz="914306"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wrap="square" lIns="91430" tIns="45716" rIns="91430" bIns="45716" numCol="1" anchor="ctr" anchorCtr="0" compatLnSpc="1">
            <a:prstTxWarp prst="textNoShape">
              <a:avLst/>
            </a:prstTxWarp>
          </a:bodyPr>
          <a:lstStyle>
            <a:lvl1pPr algn="ctr" defTabSz="912813">
              <a:defRPr sz="1200">
                <a:solidFill>
                  <a:srgbClr val="B0BCC1"/>
                </a:solidFill>
              </a:defRPr>
            </a:lvl1pPr>
          </a:lstStyle>
          <a:p>
            <a:pPr fontAlgn="base">
              <a:spcBef>
                <a:spcPct val="0"/>
              </a:spcBef>
              <a:spcAft>
                <a:spcPct val="0"/>
              </a:spcAft>
            </a:pPr>
            <a:fld id="{26ADBCA7-15FC-461D-864E-D6CDB3C373FF}" type="slidenum">
              <a:rPr lang="en-US" altLang="en-US">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7277586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charset="-128"/>
          <a:cs typeface="+mj-cs"/>
        </a:defRPr>
      </a:lvl1pPr>
      <a:lvl2pPr algn="ctr" rtl="0" eaLnBrk="0" fontAlgn="base" hangingPunct="0">
        <a:spcBef>
          <a:spcPct val="0"/>
        </a:spcBef>
        <a:spcAft>
          <a:spcPct val="0"/>
        </a:spcAft>
        <a:defRPr sz="4800">
          <a:solidFill>
            <a:srgbClr val="404040"/>
          </a:solidFill>
          <a:latin typeface="Calisto MT" pitchFamily="18" charset="0"/>
          <a:ea typeface="ＭＳ Ｐゴシック" charset="-128"/>
        </a:defRPr>
      </a:lvl2pPr>
      <a:lvl3pPr algn="ctr" rtl="0" eaLnBrk="0" fontAlgn="base" hangingPunct="0">
        <a:spcBef>
          <a:spcPct val="0"/>
        </a:spcBef>
        <a:spcAft>
          <a:spcPct val="0"/>
        </a:spcAft>
        <a:defRPr sz="4800">
          <a:solidFill>
            <a:srgbClr val="404040"/>
          </a:solidFill>
          <a:latin typeface="Calisto MT" pitchFamily="18" charset="0"/>
          <a:ea typeface="ＭＳ Ｐゴシック" charset="-128"/>
        </a:defRPr>
      </a:lvl3pPr>
      <a:lvl4pPr algn="ctr" rtl="0" eaLnBrk="0" fontAlgn="base" hangingPunct="0">
        <a:spcBef>
          <a:spcPct val="0"/>
        </a:spcBef>
        <a:spcAft>
          <a:spcPct val="0"/>
        </a:spcAft>
        <a:defRPr sz="4800">
          <a:solidFill>
            <a:srgbClr val="404040"/>
          </a:solidFill>
          <a:latin typeface="Calisto MT" pitchFamily="18" charset="0"/>
          <a:ea typeface="ＭＳ Ｐゴシック" charset="-128"/>
        </a:defRPr>
      </a:lvl4pPr>
      <a:lvl5pPr algn="ctr" rtl="0" eaLnBrk="0" fontAlgn="base" hangingPunct="0">
        <a:spcBef>
          <a:spcPct val="0"/>
        </a:spcBef>
        <a:spcAft>
          <a:spcPct val="0"/>
        </a:spcAft>
        <a:defRPr sz="4800">
          <a:solidFill>
            <a:srgbClr val="404040"/>
          </a:solidFill>
          <a:latin typeface="Calisto MT" pitchFamily="18" charset="0"/>
          <a:ea typeface="ＭＳ Ｐゴシック" charset="-128"/>
        </a:defRPr>
      </a:lvl5pPr>
      <a:lvl6pPr marL="457154" algn="ctr" rtl="0" fontAlgn="base">
        <a:spcBef>
          <a:spcPct val="0"/>
        </a:spcBef>
        <a:spcAft>
          <a:spcPct val="0"/>
        </a:spcAft>
        <a:defRPr sz="4800">
          <a:solidFill>
            <a:srgbClr val="404040"/>
          </a:solidFill>
          <a:latin typeface="Calisto MT" pitchFamily="18" charset="0"/>
          <a:ea typeface="ＭＳ Ｐゴシック" charset="-128"/>
        </a:defRPr>
      </a:lvl6pPr>
      <a:lvl7pPr marL="914306" algn="ctr" rtl="0" fontAlgn="base">
        <a:spcBef>
          <a:spcPct val="0"/>
        </a:spcBef>
        <a:spcAft>
          <a:spcPct val="0"/>
        </a:spcAft>
        <a:defRPr sz="4800">
          <a:solidFill>
            <a:srgbClr val="404040"/>
          </a:solidFill>
          <a:latin typeface="Calisto MT" pitchFamily="18" charset="0"/>
          <a:ea typeface="ＭＳ Ｐゴシック" charset="-128"/>
        </a:defRPr>
      </a:lvl7pPr>
      <a:lvl8pPr marL="1371460" algn="ctr" rtl="0" fontAlgn="base">
        <a:spcBef>
          <a:spcPct val="0"/>
        </a:spcBef>
        <a:spcAft>
          <a:spcPct val="0"/>
        </a:spcAft>
        <a:defRPr sz="4800">
          <a:solidFill>
            <a:srgbClr val="404040"/>
          </a:solidFill>
          <a:latin typeface="Calisto MT" pitchFamily="18" charset="0"/>
          <a:ea typeface="ＭＳ Ｐゴシック" charset="-128"/>
        </a:defRPr>
      </a:lvl8pPr>
      <a:lvl9pPr marL="1828613" algn="ctr" rtl="0" fontAlgn="base">
        <a:spcBef>
          <a:spcPct val="0"/>
        </a:spcBef>
        <a:spcAft>
          <a:spcPct val="0"/>
        </a:spcAft>
        <a:defRPr sz="4800">
          <a:solidFill>
            <a:srgbClr val="404040"/>
          </a:solidFill>
          <a:latin typeface="Calisto MT" pitchFamily="18" charset="0"/>
          <a:ea typeface="ＭＳ Ｐゴシック" charset="-128"/>
        </a:defRPr>
      </a:lvl9pPr>
    </p:titleStyle>
    <p:bodyStyle>
      <a:lvl1pPr marL="341313" indent="-341313" algn="l" rtl="0" eaLnBrk="0" fontAlgn="base" hangingPunct="0">
        <a:spcBef>
          <a:spcPts val="2000"/>
        </a:spcBef>
        <a:spcAft>
          <a:spcPct val="0"/>
        </a:spcAft>
        <a:buClr>
          <a:srgbClr val="404040"/>
        </a:buClr>
        <a:buFont typeface="Arial" panose="020B0604020202020204" pitchFamily="34" charset="0"/>
        <a:buChar char="•"/>
        <a:defRPr sz="2400" kern="1200">
          <a:solidFill>
            <a:srgbClr val="404040"/>
          </a:solidFill>
          <a:latin typeface="+mn-lt"/>
          <a:ea typeface="ＭＳ Ｐゴシック" charset="-128"/>
          <a:cs typeface="+mn-cs"/>
        </a:defRPr>
      </a:lvl1pPr>
      <a:lvl2pPr marL="577850" indent="-227013" algn="l" rtl="0" eaLnBrk="0" fontAlgn="base" hangingPunct="0">
        <a:spcBef>
          <a:spcPts val="600"/>
        </a:spcBef>
        <a:spcAft>
          <a:spcPct val="0"/>
        </a:spcAft>
        <a:buClr>
          <a:srgbClr val="B0BCC1"/>
        </a:buClr>
        <a:buFont typeface="Arial" panose="020B0604020202020204" pitchFamily="34" charset="0"/>
        <a:buChar char="•"/>
        <a:defRPr sz="2200" kern="1200">
          <a:solidFill>
            <a:srgbClr val="404040"/>
          </a:solidFill>
          <a:latin typeface="+mn-lt"/>
          <a:ea typeface="ＭＳ Ｐゴシック" charset="-128"/>
          <a:cs typeface="+mn-cs"/>
        </a:defRPr>
      </a:lvl2pPr>
      <a:lvl3pPr marL="806450" indent="-227013" algn="l" rtl="0" eaLnBrk="0" fontAlgn="base" hangingPunct="0">
        <a:spcBef>
          <a:spcPts val="600"/>
        </a:spcBef>
        <a:spcAft>
          <a:spcPct val="0"/>
        </a:spcAft>
        <a:buClr>
          <a:srgbClr val="404040"/>
        </a:buClr>
        <a:buFont typeface="Arial" panose="020B0604020202020204" pitchFamily="34" charset="0"/>
        <a:buChar char="•"/>
        <a:defRPr sz="2000" kern="1200">
          <a:solidFill>
            <a:srgbClr val="404040"/>
          </a:solidFill>
          <a:latin typeface="+mn-lt"/>
          <a:ea typeface="ＭＳ Ｐゴシック" charset="-128"/>
          <a:cs typeface="+mn-cs"/>
        </a:defRPr>
      </a:lvl3pPr>
      <a:lvl4pPr marL="1035050" indent="-227013" algn="l" rtl="0" eaLnBrk="0" fontAlgn="base" hangingPunct="0">
        <a:spcBef>
          <a:spcPts val="600"/>
        </a:spcBef>
        <a:spcAft>
          <a:spcPct val="0"/>
        </a:spcAft>
        <a:buClr>
          <a:srgbClr val="B0BCC1"/>
        </a:buClr>
        <a:buFont typeface="Arial" panose="020B0604020202020204" pitchFamily="34" charset="0"/>
        <a:buChar char="•"/>
        <a:defRPr kern="1200">
          <a:solidFill>
            <a:srgbClr val="404040"/>
          </a:solidFill>
          <a:latin typeface="+mn-lt"/>
          <a:ea typeface="ＭＳ Ｐゴシック" charset="-128"/>
          <a:cs typeface="+mn-cs"/>
        </a:defRPr>
      </a:lvl4pPr>
      <a:lvl5pPr marL="1263650" indent="-227013" algn="l" rtl="0" eaLnBrk="0" fontAlgn="base" hangingPunct="0">
        <a:spcBef>
          <a:spcPts val="600"/>
        </a:spcBef>
        <a:spcAft>
          <a:spcPct val="0"/>
        </a:spcAft>
        <a:buClr>
          <a:srgbClr val="404040"/>
        </a:buClr>
        <a:buFont typeface="Arial" panose="020B0604020202020204" pitchFamily="34" charset="0"/>
        <a:buChar char="•"/>
        <a:defRPr kern="1200">
          <a:solidFill>
            <a:srgbClr val="404040"/>
          </a:solidFill>
          <a:latin typeface="+mn-lt"/>
          <a:ea typeface="ＭＳ Ｐゴシック" charset="-128"/>
          <a:cs typeface="+mn-cs"/>
        </a:defRPr>
      </a:lvl5pPr>
      <a:lvl6pPr marL="1485748"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738"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664" indent="-228576" algn="l" defTabSz="914306"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652" indent="-228576" algn="l" defTabSz="914306"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0.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lIEoO5KdPvg" TargetMode="Externa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6.xml"/><Relationship Id="rId4" Type="http://schemas.openxmlformats.org/officeDocument/2006/relationships/image" Target="http://higheredbcs.wiley.com/legacy/college/levin/0471697435/chap_tut/images/le04_2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ea typeface="ＭＳ Ｐゴシック" panose="020B0600070205080204" pitchFamily="34" charset="-128"/>
              </a:rPr>
              <a:t>Evidence of Evolution</a:t>
            </a:r>
          </a:p>
        </p:txBody>
      </p:sp>
      <p:sp>
        <p:nvSpPr>
          <p:cNvPr id="51203"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1.The fossil record</a:t>
            </a:r>
          </a:p>
          <a:p>
            <a:pPr eaLnBrk="1" hangingPunct="1"/>
            <a:r>
              <a:rPr lang="en-US" altLang="en-US" smtClean="0">
                <a:ea typeface="ＭＳ Ｐゴシック" panose="020B0600070205080204" pitchFamily="34" charset="-128"/>
              </a:rPr>
              <a:t>2. Geographic Distribution of Living species</a:t>
            </a:r>
          </a:p>
          <a:p>
            <a:pPr eaLnBrk="1" hangingPunct="1"/>
            <a:r>
              <a:rPr lang="en-US" altLang="en-US" smtClean="0">
                <a:ea typeface="ＭＳ Ｐゴシック" panose="020B0600070205080204" pitchFamily="34" charset="-128"/>
              </a:rPr>
              <a:t>3. Homologous Body structures</a:t>
            </a:r>
          </a:p>
          <a:p>
            <a:pPr eaLnBrk="1" hangingPunct="1"/>
            <a:r>
              <a:rPr lang="en-US" altLang="en-US" smtClean="0">
                <a:ea typeface="ＭＳ Ｐゴシック" panose="020B0600070205080204" pitchFamily="34" charset="-128"/>
              </a:rPr>
              <a:t>4. Similarity in Embryology</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001665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417764" y="527051"/>
            <a:ext cx="7356475" cy="1158875"/>
          </a:xfrm>
        </p:spPr>
        <p:txBody>
          <a:bodyPr/>
          <a:lstStyle/>
          <a:p>
            <a:pPr defTabSz="311396" eaLnBrk="1">
              <a:defRPr/>
            </a:pPr>
            <a:r>
              <a:rPr lang="en-US" altLang="en-US" sz="3600" dirty="0">
                <a:solidFill>
                  <a:srgbClr val="BCB08F"/>
                </a:solidFill>
              </a:rPr>
              <a:t>Vestiges </a:t>
            </a:r>
            <a:r>
              <a:rPr lang="en-US" altLang="en-US" sz="3600" dirty="0" smtClean="0">
                <a:solidFill>
                  <a:srgbClr val="BCB08F"/>
                </a:solidFill>
              </a:rPr>
              <a:t>Examples</a:t>
            </a:r>
            <a:endParaRPr lang="en-US" altLang="en-US" dirty="0" smtClean="0"/>
          </a:p>
        </p:txBody>
      </p:sp>
      <p:sp>
        <p:nvSpPr>
          <p:cNvPr id="10242" name="Rectangle 2"/>
          <p:cNvSpPr>
            <a:spLocks noGrp="1" noChangeArrowheads="1"/>
          </p:cNvSpPr>
          <p:nvPr>
            <p:ph type="body" idx="1"/>
          </p:nvPr>
        </p:nvSpPr>
        <p:spPr>
          <a:xfrm>
            <a:off x="2417763" y="1974850"/>
            <a:ext cx="5511800" cy="4148138"/>
          </a:xfrm>
        </p:spPr>
        <p:txBody>
          <a:bodyPr anchor="t"/>
          <a:lstStyle/>
          <a:p>
            <a:pPr marL="294654" indent="-294654" defTabSz="410751" eaLnBrk="1">
              <a:spcBef>
                <a:spcPts val="1969"/>
              </a:spcBef>
              <a:buSzPct val="50000"/>
              <a:buBlip>
                <a:blip r:embed="rId3"/>
              </a:buBlip>
              <a:defRPr/>
            </a:pPr>
            <a:r>
              <a:rPr lang="en-US" altLang="en-US" sz="2500" dirty="0"/>
              <a:t>Snakes-evolved from 4 legged creatures; some snakes have tiny leg bones but no longer function for walking</a:t>
            </a:r>
          </a:p>
          <a:p>
            <a:pPr marL="294654" indent="-294654" defTabSz="410751" eaLnBrk="1">
              <a:spcBef>
                <a:spcPts val="1969"/>
              </a:spcBef>
              <a:buSzPct val="50000"/>
              <a:buBlip>
                <a:blip r:embed="rId3"/>
              </a:buBlip>
              <a:defRPr/>
            </a:pPr>
            <a:r>
              <a:rPr lang="en-US" altLang="en-US" sz="2500" dirty="0"/>
              <a:t>Humans: appendix has no function; koala appendix helps them to digests plants</a:t>
            </a:r>
          </a:p>
          <a:p>
            <a:pPr marL="294654" indent="-294654" defTabSz="410751" eaLnBrk="1">
              <a:spcBef>
                <a:spcPts val="1969"/>
              </a:spcBef>
              <a:buSzPct val="50000"/>
              <a:buBlip>
                <a:blip r:embed="rId3"/>
              </a:buBlip>
              <a:defRPr/>
            </a:pPr>
            <a:r>
              <a:rPr lang="en-US" altLang="en-US" sz="2500" dirty="0"/>
              <a:t>Humans: tail bone; male nipples; goose bumps; wisdom teeth</a:t>
            </a:r>
            <a:endParaRPr lang="en-US" altLang="en-US" dirty="0" smtClean="0"/>
          </a:p>
        </p:txBody>
      </p:sp>
      <p:pic>
        <p:nvPicPr>
          <p:cNvPr id="10243" name="Picture 3" descr="image.png"/>
          <p:cNvPicPr>
            <a:picLocks noChangeAspect="1"/>
          </p:cNvPicPr>
          <p:nvPr/>
        </p:nvPicPr>
        <p:blipFill>
          <a:blip r:embed="rId4">
            <a:extLst>
              <a:ext uri="{28A0092B-C50C-407E-A947-70E740481C1C}">
                <a14:useLocalDpi xmlns:a14="http://schemas.microsoft.com/office/drawing/2010/main" val="0"/>
              </a:ext>
            </a:extLst>
          </a:blip>
          <a:srcRect l="931" t="931" r="931" b="931"/>
          <a:stretch>
            <a:fillRect/>
          </a:stretch>
        </p:blipFill>
        <p:spPr bwMode="auto">
          <a:xfrm>
            <a:off x="7769225" y="2006600"/>
            <a:ext cx="2540000" cy="172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025" y="3941764"/>
            <a:ext cx="2444750" cy="256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25801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64672" presetClass="entr" presetSubtype="96751440" fill="hold"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blinds(horizontal)">
                                      <p:cBhvr>
                                        <p:cTn id="1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ea typeface="ＭＳ Ｐゴシック" panose="020B0600070205080204" pitchFamily="34" charset="-128"/>
              </a:rPr>
              <a:t>4. Similarities in Embryology</a:t>
            </a:r>
          </a:p>
        </p:txBody>
      </p:sp>
      <p:sp>
        <p:nvSpPr>
          <p:cNvPr id="60419"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the early stages, or embryos, of many animals with backbones are very similar. Same groups of embryonic cells develop in the same order and in similar patterns to produce tissues and organs of all vertebrates </a:t>
            </a:r>
          </a:p>
          <a:p>
            <a:pPr eaLnBrk="1" hangingPunct="1"/>
            <a:r>
              <a:rPr lang="en-US" dirty="0"/>
              <a:t>Embryos of different organisms exhibit SIMILAR STAGES of embryonic </a:t>
            </a:r>
            <a:r>
              <a:rPr lang="en-US" dirty="0" smtClean="0"/>
              <a:t>development</a:t>
            </a:r>
          </a:p>
          <a:p>
            <a:pPr eaLnBrk="1" hangingPunct="1"/>
            <a:r>
              <a:rPr lang="en-US" dirty="0"/>
              <a:t>The similarities between embryos in related groups (e.g. vertebrates) suggest the groups shared a common ancestral origin. </a:t>
            </a:r>
            <a:endParaRPr lang="en-US" dirty="0" smtClean="0"/>
          </a:p>
          <a:p>
            <a:pPr marL="341313" lvl="1" indent="-341313" eaLnBrk="1" hangingPunct="1">
              <a:spcBef>
                <a:spcPts val="2000"/>
              </a:spcBef>
              <a:buClr>
                <a:srgbClr val="404040"/>
              </a:buClr>
            </a:pPr>
            <a:r>
              <a:rPr lang="en-CA" sz="2400" dirty="0"/>
              <a:t>Similar </a:t>
            </a:r>
            <a:r>
              <a:rPr lang="en-CA" sz="2400" dirty="0" smtClean="0"/>
              <a:t>genes </a:t>
            </a:r>
            <a:r>
              <a:rPr lang="en-CA" sz="2400" dirty="0"/>
              <a:t>(which lay down the basic body plan) are at work</a:t>
            </a:r>
          </a:p>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59862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en-US" altLang="en-US" smtClean="0">
              <a:ea typeface="ＭＳ Ｐゴシック" panose="020B0600070205080204" pitchFamily="34" charset="-128"/>
            </a:endParaRPr>
          </a:p>
        </p:txBody>
      </p:sp>
      <p:pic>
        <p:nvPicPr>
          <p:cNvPr id="614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44476"/>
            <a:ext cx="7146925"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649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ea typeface="ＭＳ Ｐゴシック" panose="020B0600070205080204" pitchFamily="34" charset="-128"/>
              </a:rPr>
              <a:t>1.Fossil Record</a:t>
            </a:r>
          </a:p>
        </p:txBody>
      </p:sp>
      <p:sp>
        <p:nvSpPr>
          <p:cNvPr id="5222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The fossil record – provides evidence that living things have been evolving for millions of years. </a:t>
            </a:r>
          </a:p>
          <a:p>
            <a:pPr eaLnBrk="1" hangingPunct="1"/>
            <a:endParaRPr lang="en-US" altLang="en-US" smtClean="0">
              <a:ea typeface="ＭＳ Ｐゴシック" panose="020B0600070205080204" pitchFamily="34" charset="-128"/>
            </a:endParaRPr>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3146" y="2928380"/>
            <a:ext cx="495776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25" y="3213859"/>
            <a:ext cx="4148786" cy="276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22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1">
                    <a:lumMod val="75000"/>
                    <a:lumOff val="25000"/>
                  </a:schemeClr>
                </a:solidFill>
                <a:ea typeface="+mj-ea"/>
              </a:rPr>
              <a:t>2. Geographic </a:t>
            </a:r>
            <a:r>
              <a:rPr lang="en-US" dirty="0">
                <a:solidFill>
                  <a:schemeClr val="tx1">
                    <a:lumMod val="75000"/>
                    <a:lumOff val="25000"/>
                  </a:schemeClr>
                </a:solidFill>
                <a:ea typeface="+mj-ea"/>
              </a:rPr>
              <a:t>Distribution of Living Species </a:t>
            </a:r>
          </a:p>
        </p:txBody>
      </p:sp>
      <p:sp>
        <p:nvSpPr>
          <p:cNvPr id="3" name="Content Placeholder 2"/>
          <p:cNvSpPr>
            <a:spLocks noGrp="1"/>
          </p:cNvSpPr>
          <p:nvPr>
            <p:ph idx="1"/>
          </p:nvPr>
        </p:nvSpPr>
        <p:spPr/>
        <p:txBody>
          <a:bodyPr rtlCol="0">
            <a:normAutofit fontScale="92500"/>
          </a:bodyPr>
          <a:lstStyle/>
          <a:p>
            <a:pPr marL="342865" indent="-342865" eaLnBrk="1" fontAlgn="auto" hangingPunct="1">
              <a:spcAft>
                <a:spcPts val="0"/>
              </a:spcAft>
              <a:buClr>
                <a:schemeClr val="tx1">
                  <a:lumMod val="75000"/>
                  <a:lumOff val="25000"/>
                </a:schemeClr>
              </a:buClr>
              <a:defRPr/>
            </a:pPr>
            <a:r>
              <a:rPr lang="en-US" dirty="0">
                <a:solidFill>
                  <a:schemeClr val="tx1">
                    <a:lumMod val="75000"/>
                    <a:lumOff val="25000"/>
                  </a:schemeClr>
                </a:solidFill>
                <a:ea typeface="+mn-ea"/>
              </a:rPr>
              <a:t>Similar environments on different continents that have different animals, however, the different animals have similar anatomies and behaviors. </a:t>
            </a:r>
          </a:p>
          <a:p>
            <a:pPr marL="342865" indent="-342865" eaLnBrk="1" fontAlgn="auto" hangingPunct="1">
              <a:spcAft>
                <a:spcPts val="0"/>
              </a:spcAft>
              <a:buClr>
                <a:schemeClr val="tx1">
                  <a:lumMod val="75000"/>
                  <a:lumOff val="25000"/>
                </a:schemeClr>
              </a:buClr>
              <a:defRPr/>
            </a:pPr>
            <a:r>
              <a:rPr lang="en-US" dirty="0">
                <a:solidFill>
                  <a:schemeClr val="tx1">
                    <a:lumMod val="75000"/>
                    <a:lumOff val="25000"/>
                  </a:schemeClr>
                </a:solidFill>
                <a:ea typeface="+mn-ea"/>
              </a:rPr>
              <a:t>-species living on different continents had each descended from a common ancestor</a:t>
            </a:r>
          </a:p>
          <a:p>
            <a:pPr marL="342865" indent="-342865" eaLnBrk="1" fontAlgn="auto" hangingPunct="1">
              <a:spcAft>
                <a:spcPts val="0"/>
              </a:spcAft>
              <a:buClr>
                <a:schemeClr val="tx1">
                  <a:lumMod val="75000"/>
                  <a:lumOff val="25000"/>
                </a:schemeClr>
              </a:buClr>
              <a:defRPr/>
            </a:pPr>
            <a:r>
              <a:rPr lang="en-US" dirty="0">
                <a:solidFill>
                  <a:schemeClr val="tx1">
                    <a:lumMod val="75000"/>
                    <a:lumOff val="25000"/>
                  </a:schemeClr>
                </a:solidFill>
                <a:ea typeface="+mn-ea"/>
              </a:rPr>
              <a:t>-however, some animals on each continent were living under similar ecological conditions, they faced similar pressures of natural selection</a:t>
            </a:r>
          </a:p>
          <a:p>
            <a:pPr marL="342865" indent="-342865" eaLnBrk="1" fontAlgn="auto" hangingPunct="1">
              <a:spcAft>
                <a:spcPts val="0"/>
              </a:spcAft>
              <a:buClr>
                <a:schemeClr val="tx1">
                  <a:lumMod val="75000"/>
                  <a:lumOff val="25000"/>
                </a:schemeClr>
              </a:buClr>
              <a:defRPr/>
            </a:pPr>
            <a:r>
              <a:rPr lang="en-US" dirty="0">
                <a:solidFill>
                  <a:schemeClr val="tx1">
                    <a:lumMod val="75000"/>
                    <a:lumOff val="25000"/>
                  </a:schemeClr>
                </a:solidFill>
                <a:ea typeface="+mn-ea"/>
              </a:rPr>
              <a:t>-because these animals faced similar pressures of natural selection, different animals ended up evolving certain striking features in common. </a:t>
            </a:r>
          </a:p>
        </p:txBody>
      </p:sp>
    </p:spTree>
    <p:extLst>
      <p:ext uri="{BB962C8B-B14F-4D97-AF65-F5344CB8AC3E}">
        <p14:creationId xmlns:p14="http://schemas.microsoft.com/office/powerpoint/2010/main" val="272793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11508" y="382073"/>
            <a:ext cx="9793816" cy="3932238"/>
          </a:xfrm>
        </p:spPr>
        <p:txBody>
          <a:bodyPr/>
          <a:lstStyle/>
          <a:p>
            <a:pPr lvl="1"/>
            <a:r>
              <a:rPr lang="en-US" sz="2400" dirty="0"/>
              <a:t>Animals found on islands often resemble animals on the nearby continent.  In other words, island species evolved from mainland migrants.  </a:t>
            </a:r>
            <a:endParaRPr lang="en-CA" sz="3200" dirty="0"/>
          </a:p>
          <a:p>
            <a:pPr lvl="1"/>
            <a:r>
              <a:rPr lang="en-US" sz="2400" dirty="0"/>
              <a:t>Fossils of the same species can be found on the coastline of </a:t>
            </a:r>
            <a:r>
              <a:rPr lang="en-US" sz="2400" dirty="0" err="1"/>
              <a:t>neighbouring</a:t>
            </a:r>
            <a:r>
              <a:rPr lang="en-US" sz="2400" dirty="0"/>
              <a:t> continents.  As we know, the continents drift. </a:t>
            </a:r>
            <a:endParaRPr lang="en-US" sz="2400" dirty="0" smtClean="0"/>
          </a:p>
          <a:p>
            <a:pPr lvl="1"/>
            <a:r>
              <a:rPr lang="en-US" sz="2400" dirty="0" smtClean="0"/>
              <a:t>Closely </a:t>
            </a:r>
            <a:r>
              <a:rPr lang="en-US" sz="2400" dirty="0"/>
              <a:t>related species are almost never found in exactly the same location or habitat.</a:t>
            </a:r>
            <a:endParaRPr lang="en-CA" sz="3200" dirty="0"/>
          </a:p>
          <a:p>
            <a:r>
              <a:rPr lang="en-US" dirty="0" smtClean="0"/>
              <a:t>Pangea </a:t>
            </a:r>
            <a:r>
              <a:rPr lang="en-US" dirty="0" smtClean="0">
                <a:sym typeface="Wingdings" panose="05000000000000000000" pitchFamily="2" charset="2"/>
              </a:rPr>
              <a:t></a:t>
            </a:r>
            <a:r>
              <a:rPr lang="en-US" dirty="0"/>
              <a:t/>
            </a:r>
            <a:br>
              <a:rPr lang="en-US" dirty="0"/>
            </a:b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75" y="2920709"/>
            <a:ext cx="5225781" cy="362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34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tx1">
                    <a:lumMod val="75000"/>
                    <a:lumOff val="25000"/>
                  </a:schemeClr>
                </a:solidFill>
                <a:ea typeface="+mj-ea"/>
              </a:rPr>
              <a:t>Geographic Distribution of Living Species </a:t>
            </a: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1803400"/>
            <a:ext cx="63500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7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tx1">
                    <a:lumMod val="75000"/>
                    <a:lumOff val="25000"/>
                  </a:schemeClr>
                </a:solidFill>
                <a:ea typeface="+mj-ea"/>
              </a:rPr>
              <a:t>3. Homologous Body Structures </a:t>
            </a:r>
          </a:p>
        </p:txBody>
      </p:sp>
      <p:sp>
        <p:nvSpPr>
          <p:cNvPr id="5529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 similar anatomical structures that vary in function.</a:t>
            </a:r>
          </a:p>
          <a:p>
            <a:pPr eaLnBrk="1" hangingPunct="1"/>
            <a:r>
              <a:rPr lang="en-US" altLang="en-US" smtClean="0">
                <a:ea typeface="ＭＳ Ｐゴシック" panose="020B0600070205080204" pitchFamily="34" charset="-128"/>
              </a:rPr>
              <a:t>Eg. Limbs of birds, mammals, and reptiles vary greatly in form and function but are constructed from the same basic bones</a:t>
            </a:r>
          </a:p>
        </p:txBody>
      </p:sp>
    </p:spTree>
    <p:extLst>
      <p:ext uri="{BB962C8B-B14F-4D97-AF65-F5344CB8AC3E}">
        <p14:creationId xmlns:p14="http://schemas.microsoft.com/office/powerpoint/2010/main" val="67706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Homologous structures</a:t>
            </a:r>
            <a:br>
              <a:rPr lang="en-US" altLang="en-US" dirty="0" smtClean="0">
                <a:ea typeface="ＭＳ Ｐゴシック" panose="020B0600070205080204" pitchFamily="34" charset="-128"/>
              </a:rPr>
            </a:br>
            <a:r>
              <a:rPr lang="en-US" altLang="en-US" sz="3200" dirty="0" smtClean="0">
                <a:ea typeface="ＭＳ Ｐゴシック" panose="020B0600070205080204" pitchFamily="34" charset="-128"/>
                <a:hlinkClick r:id="rId2"/>
              </a:rPr>
              <a:t>Video</a:t>
            </a:r>
            <a:r>
              <a:rPr lang="en-US" altLang="en-US" sz="3200" dirty="0" smtClean="0">
                <a:ea typeface="ＭＳ Ｐゴシック" panose="020B0600070205080204" pitchFamily="34" charset="-128"/>
              </a:rPr>
              <a:t> 1:09</a:t>
            </a:r>
            <a:endParaRPr lang="en-US" altLang="en-US" sz="3200" dirty="0">
              <a:ea typeface="ＭＳ Ｐゴシック" panose="020B0600070205080204" pitchFamily="34" charset="-128"/>
            </a:endParaRPr>
          </a:p>
        </p:txBody>
      </p:sp>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239963"/>
            <a:ext cx="76771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364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a:p>
        </p:txBody>
      </p:sp>
      <p:pic>
        <p:nvPicPr>
          <p:cNvPr id="1028" name="Picture 4" descr="http://www.centerfordentalanesthesia.com/portals/46/images/PDM_Wisdom-Tooth-X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440" y="676139"/>
            <a:ext cx="6914926" cy="518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19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ea typeface="ＭＳ Ｐゴシック" panose="020B0600070205080204" pitchFamily="34" charset="-128"/>
              </a:rPr>
              <a:t>Vestigal Organs</a:t>
            </a:r>
          </a:p>
        </p:txBody>
      </p:sp>
      <p:sp>
        <p:nvSpPr>
          <p:cNvPr id="57347"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a:t>
            </a:r>
            <a:r>
              <a:rPr lang="en-US" altLang="en-US" dirty="0" err="1" smtClean="0">
                <a:ea typeface="ＭＳ Ｐゴシック" panose="020B0600070205080204" pitchFamily="34" charset="-128"/>
              </a:rPr>
              <a:t>Vestigal</a:t>
            </a:r>
            <a:r>
              <a:rPr lang="en-US" altLang="en-US" dirty="0" smtClean="0">
                <a:ea typeface="ＭＳ Ｐゴシック" panose="020B0600070205080204" pitchFamily="34" charset="-128"/>
              </a:rPr>
              <a:t> organs- organs reduced in size that they are just traces of homologous structures in other species. </a:t>
            </a:r>
            <a:r>
              <a:rPr lang="en-US" altLang="en-US" dirty="0" err="1" smtClean="0">
                <a:ea typeface="ＭＳ Ｐゴシック" panose="020B0600070205080204" pitchFamily="34" charset="-128"/>
              </a:rPr>
              <a:t>Eg</a:t>
            </a:r>
            <a:r>
              <a:rPr lang="en-US" altLang="en-US" dirty="0" smtClean="0">
                <a:ea typeface="ＭＳ Ｐゴシック" panose="020B0600070205080204" pitchFamily="34" charset="-128"/>
              </a:rPr>
              <a:t>. Appendix in humans, hind limbs</a:t>
            </a:r>
          </a:p>
          <a:p>
            <a:pPr eaLnBrk="1" hangingPunct="1"/>
            <a:r>
              <a:rPr lang="en-US" altLang="en-US" dirty="0" smtClean="0"/>
              <a:t>“Evolutionary left overs”</a:t>
            </a:r>
          </a:p>
          <a:p>
            <a:pPr marL="341313" lvl="1" indent="-341313" eaLnBrk="1" hangingPunct="1">
              <a:spcBef>
                <a:spcPts val="2000"/>
              </a:spcBef>
              <a:buClr>
                <a:srgbClr val="404040"/>
              </a:buClr>
            </a:pPr>
            <a:r>
              <a:rPr lang="en-US" altLang="en-US" sz="2500" dirty="0"/>
              <a:t>No useful purpose/function</a:t>
            </a:r>
          </a:p>
          <a:p>
            <a:pPr eaLnBrk="1" hangingPunct="1"/>
            <a:endParaRPr lang="en-US" altLang="en-US" dirty="0" smtClean="0">
              <a:ea typeface="ＭＳ Ｐゴシック" panose="020B0600070205080204" pitchFamily="34" charset="-128"/>
            </a:endParaRPr>
          </a:p>
        </p:txBody>
      </p:sp>
      <p:pic>
        <p:nvPicPr>
          <p:cNvPr id="573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0126" y="3415563"/>
            <a:ext cx="5041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il_fi" descr="http://higheredbcs.wiley.com/legacy/college/levin/0471697435/chap_tut/images/le04_2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49189" y="3231253"/>
            <a:ext cx="6216395" cy="335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06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5.png"/></Relationships>
</file>

<file path=ppt/theme/_rels/them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9.xml><?xml version="1.0" encoding="utf-8"?>
<a:theme xmlns:a="http://schemas.openxmlformats.org/drawingml/2006/main" name="7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TotalTime>
  <Words>408</Words>
  <Application>Microsoft Office PowerPoint</Application>
  <PresentationFormat>Custom</PresentationFormat>
  <Paragraphs>35</Paragraphs>
  <Slides>12</Slides>
  <Notes>1</Notes>
  <HiddenSlides>0</HiddenSlides>
  <MMClips>0</MMClips>
  <ScaleCrop>false</ScaleCrop>
  <HeadingPairs>
    <vt:vector size="4" baseType="variant">
      <vt:variant>
        <vt:lpstr>Theme</vt:lpstr>
      </vt:variant>
      <vt:variant>
        <vt:i4>10</vt:i4>
      </vt:variant>
      <vt:variant>
        <vt:lpstr>Slide Titles</vt:lpstr>
      </vt:variant>
      <vt:variant>
        <vt:i4>12</vt:i4>
      </vt:variant>
    </vt:vector>
  </HeadingPairs>
  <TitlesOfParts>
    <vt:vector size="22" baseType="lpstr">
      <vt:lpstr>Capital</vt:lpstr>
      <vt:lpstr>1_Capital</vt:lpstr>
      <vt:lpstr>2_Capital</vt:lpstr>
      <vt:lpstr>3_Capital</vt:lpstr>
      <vt:lpstr>4_Capital</vt:lpstr>
      <vt:lpstr>5_Capital</vt:lpstr>
      <vt:lpstr>6_Capital</vt:lpstr>
      <vt:lpstr>2_Office Theme</vt:lpstr>
      <vt:lpstr>7_Capital</vt:lpstr>
      <vt:lpstr>8_Capital</vt:lpstr>
      <vt:lpstr>Evidence of Evolution</vt:lpstr>
      <vt:lpstr>1.Fossil Record</vt:lpstr>
      <vt:lpstr>2. Geographic Distribution of Living Species </vt:lpstr>
      <vt:lpstr>PowerPoint Presentation</vt:lpstr>
      <vt:lpstr>Geographic Distribution of Living Species </vt:lpstr>
      <vt:lpstr>3. Homologous Body Structures </vt:lpstr>
      <vt:lpstr>Homologous structures Video 1:09</vt:lpstr>
      <vt:lpstr>PowerPoint Presentation</vt:lpstr>
      <vt:lpstr>Vestigal Organs</vt:lpstr>
      <vt:lpstr>Vestiges Examples</vt:lpstr>
      <vt:lpstr>4. Similarities in Embryology</vt:lpstr>
      <vt:lpstr>PowerPoint Presentation</vt:lpstr>
    </vt:vector>
  </TitlesOfParts>
  <Company>School District #36 (Surrey)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Evolution</dc:title>
  <dc:creator>Kimberly Hinds</dc:creator>
  <cp:lastModifiedBy>Kim Hinds</cp:lastModifiedBy>
  <cp:revision>8</cp:revision>
  <dcterms:created xsi:type="dcterms:W3CDTF">2016-02-25T20:14:38Z</dcterms:created>
  <dcterms:modified xsi:type="dcterms:W3CDTF">2016-03-02T03:48:21Z</dcterms:modified>
</cp:coreProperties>
</file>